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6"/>
  </p:notesMasterIdLst>
  <p:sldIdLst>
    <p:sldId id="298" r:id="rId2"/>
    <p:sldId id="297" r:id="rId3"/>
    <p:sldId id="299" r:id="rId4"/>
    <p:sldId id="300" r:id="rId5"/>
  </p:sldIdLst>
  <p:sldSz cx="8550275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E45"/>
    <a:srgbClr val="F68186"/>
    <a:srgbClr val="F0677A"/>
    <a:srgbClr val="F0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94"/>
    <p:restoredTop sz="96327"/>
  </p:normalViewPr>
  <p:slideViewPr>
    <p:cSldViewPr snapToGrid="0">
      <p:cViewPr varScale="1">
        <p:scale>
          <a:sx n="109" d="100"/>
          <a:sy n="109" d="100"/>
        </p:scale>
        <p:origin x="1952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FAC9A-1302-7B44-BEBC-76061B9693FF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5600" y="1143000"/>
            <a:ext cx="3606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97AB-B89C-7442-BB68-7302D1FEC9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42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1pPr>
    <a:lvl2pPr marL="28871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2pPr>
    <a:lvl3pPr marL="577432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3pPr>
    <a:lvl4pPr marL="866149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4pPr>
    <a:lvl5pPr marL="1154864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5pPr>
    <a:lvl6pPr marL="1443581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6pPr>
    <a:lvl7pPr marL="1732297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7pPr>
    <a:lvl8pPr marL="2021013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8pPr>
    <a:lvl9pPr marL="230972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97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11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1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28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271" y="1197187"/>
            <a:ext cx="7267734" cy="2546773"/>
          </a:xfrm>
        </p:spPr>
        <p:txBody>
          <a:bodyPr anchor="b"/>
          <a:lstStyle>
            <a:lvl1pPr algn="ctr"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8785" y="3842174"/>
            <a:ext cx="6412706" cy="1766146"/>
          </a:xfrm>
        </p:spPr>
        <p:txBody>
          <a:bodyPr/>
          <a:lstStyle>
            <a:lvl1pPr marL="0" indent="0" algn="ctr">
              <a:buNone/>
              <a:defRPr sz="2244"/>
            </a:lvl1pPr>
            <a:lvl2pPr marL="427528" indent="0" algn="ctr">
              <a:buNone/>
              <a:defRPr sz="1870"/>
            </a:lvl2pPr>
            <a:lvl3pPr marL="855055" indent="0" algn="ctr">
              <a:buNone/>
              <a:defRPr sz="1683"/>
            </a:lvl3pPr>
            <a:lvl4pPr marL="1282583" indent="0" algn="ctr">
              <a:buNone/>
              <a:defRPr sz="1496"/>
            </a:lvl4pPr>
            <a:lvl5pPr marL="1710111" indent="0" algn="ctr">
              <a:buNone/>
              <a:defRPr sz="1496"/>
            </a:lvl5pPr>
            <a:lvl6pPr marL="2137639" indent="0" algn="ctr">
              <a:buNone/>
              <a:defRPr sz="1496"/>
            </a:lvl6pPr>
            <a:lvl7pPr marL="2565166" indent="0" algn="ctr">
              <a:buNone/>
              <a:defRPr sz="1496"/>
            </a:lvl7pPr>
            <a:lvl8pPr marL="2992694" indent="0" algn="ctr">
              <a:buNone/>
              <a:defRPr sz="1496"/>
            </a:lvl8pPr>
            <a:lvl9pPr marL="3420222" indent="0" algn="ctr">
              <a:buNone/>
              <a:defRPr sz="14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78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18791" y="389467"/>
            <a:ext cx="184365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7832" y="389467"/>
            <a:ext cx="542408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27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56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379" y="1823722"/>
            <a:ext cx="7374612" cy="3042919"/>
          </a:xfrm>
        </p:spPr>
        <p:txBody>
          <a:bodyPr anchor="b"/>
          <a:lstStyle>
            <a:lvl1pPr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379" y="4895429"/>
            <a:ext cx="7374612" cy="1600199"/>
          </a:xfrm>
        </p:spPr>
        <p:txBody>
          <a:bodyPr/>
          <a:lstStyle>
            <a:lvl1pPr marL="0" indent="0">
              <a:buNone/>
              <a:defRPr sz="2244">
                <a:solidFill>
                  <a:schemeClr val="tx1"/>
                </a:solidFill>
              </a:defRPr>
            </a:lvl1pPr>
            <a:lvl2pPr marL="427528" indent="0">
              <a:buNone/>
              <a:defRPr sz="1870">
                <a:solidFill>
                  <a:schemeClr val="tx1">
                    <a:tint val="75000"/>
                  </a:schemeClr>
                </a:solidFill>
              </a:defRPr>
            </a:lvl2pPr>
            <a:lvl3pPr marL="855055" indent="0">
              <a:buNone/>
              <a:defRPr sz="1683">
                <a:solidFill>
                  <a:schemeClr val="tx1">
                    <a:tint val="75000"/>
                  </a:schemeClr>
                </a:solidFill>
              </a:defRPr>
            </a:lvl3pPr>
            <a:lvl4pPr marL="1282583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4pPr>
            <a:lvl5pPr marL="171011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5pPr>
            <a:lvl6pPr marL="2137639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6pPr>
            <a:lvl7pPr marL="2565166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7pPr>
            <a:lvl8pPr marL="2992694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8pPr>
            <a:lvl9pPr marL="3420222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05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7831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8577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389468"/>
            <a:ext cx="7374612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8946" y="1793241"/>
            <a:ext cx="3617167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946" y="2672080"/>
            <a:ext cx="361716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28577" y="1793241"/>
            <a:ext cx="3634981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28577" y="2672080"/>
            <a:ext cx="363498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05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78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89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4980" y="1053255"/>
            <a:ext cx="4328577" cy="5198533"/>
          </a:xfrm>
        </p:spPr>
        <p:txBody>
          <a:bodyPr/>
          <a:lstStyle>
            <a:lvl1pPr>
              <a:defRPr sz="2992"/>
            </a:lvl1pPr>
            <a:lvl2pPr>
              <a:defRPr sz="2618"/>
            </a:lvl2pPr>
            <a:lvl3pPr>
              <a:defRPr sz="2244"/>
            </a:lvl3pPr>
            <a:lvl4pPr>
              <a:defRPr sz="1870"/>
            </a:lvl4pPr>
            <a:lvl5pPr>
              <a:defRPr sz="1870"/>
            </a:lvl5pPr>
            <a:lvl6pPr>
              <a:defRPr sz="1870"/>
            </a:lvl6pPr>
            <a:lvl7pPr>
              <a:defRPr sz="1870"/>
            </a:lvl7pPr>
            <a:lvl8pPr>
              <a:defRPr sz="1870"/>
            </a:lvl8pPr>
            <a:lvl9pPr>
              <a:defRPr sz="18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25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34980" y="1053255"/>
            <a:ext cx="4328577" cy="5198533"/>
          </a:xfrm>
        </p:spPr>
        <p:txBody>
          <a:bodyPr anchor="t"/>
          <a:lstStyle>
            <a:lvl1pPr marL="0" indent="0">
              <a:buNone/>
              <a:defRPr sz="2992"/>
            </a:lvl1pPr>
            <a:lvl2pPr marL="427528" indent="0">
              <a:buNone/>
              <a:defRPr sz="2618"/>
            </a:lvl2pPr>
            <a:lvl3pPr marL="855055" indent="0">
              <a:buNone/>
              <a:defRPr sz="2244"/>
            </a:lvl3pPr>
            <a:lvl4pPr marL="1282583" indent="0">
              <a:buNone/>
              <a:defRPr sz="1870"/>
            </a:lvl4pPr>
            <a:lvl5pPr marL="1710111" indent="0">
              <a:buNone/>
              <a:defRPr sz="1870"/>
            </a:lvl5pPr>
            <a:lvl6pPr marL="2137639" indent="0">
              <a:buNone/>
              <a:defRPr sz="1870"/>
            </a:lvl6pPr>
            <a:lvl7pPr marL="2565166" indent="0">
              <a:buNone/>
              <a:defRPr sz="1870"/>
            </a:lvl7pPr>
            <a:lvl8pPr marL="2992694" indent="0">
              <a:buNone/>
              <a:defRPr sz="1870"/>
            </a:lvl8pPr>
            <a:lvl9pPr marL="3420222" indent="0">
              <a:buNone/>
              <a:defRPr sz="18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7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32" y="389468"/>
            <a:ext cx="7374612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32" y="1947333"/>
            <a:ext cx="7374612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7831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605C-ACF6-E948-AFB9-61DA1E8FDC12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2279" y="6780108"/>
            <a:ext cx="288571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38632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5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855055" rtl="0" eaLnBrk="1" latinLnBrk="0" hangingPunct="1">
        <a:lnSpc>
          <a:spcPct val="90000"/>
        </a:lnSpc>
        <a:spcBef>
          <a:spcPct val="0"/>
        </a:spcBef>
        <a:buNone/>
        <a:defRPr sz="41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764" indent="-213764" algn="l" defTabSz="855055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2618" kern="1200">
          <a:solidFill>
            <a:schemeClr val="tx1"/>
          </a:solidFill>
          <a:latin typeface="+mn-lt"/>
          <a:ea typeface="+mn-ea"/>
          <a:cs typeface="+mn-cs"/>
        </a:defRPr>
      </a:lvl1pPr>
      <a:lvl2pPr marL="64129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068819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870" kern="1200">
          <a:solidFill>
            <a:schemeClr val="tx1"/>
          </a:solidFill>
          <a:latin typeface="+mn-lt"/>
          <a:ea typeface="+mn-ea"/>
          <a:cs typeface="+mn-cs"/>
        </a:defRPr>
      </a:lvl3pPr>
      <a:lvl4pPr marL="1496347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923875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35140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778930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3206458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633986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1pPr>
      <a:lvl2pPr marL="427528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2pPr>
      <a:lvl3pPr marL="855055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3pPr>
      <a:lvl4pPr marL="1282583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710111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137639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565166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2992694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420222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.png"/><Relationship Id="rId5" Type="http://schemas.openxmlformats.org/officeDocument/2006/relationships/image" Target="../media/image12.emf"/><Relationship Id="rId1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5.emf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9025EDC-CC86-1ACF-DDB2-0C3869668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04"/>
          <a:stretch/>
        </p:blipFill>
        <p:spPr>
          <a:xfrm>
            <a:off x="92279" y="1829243"/>
            <a:ext cx="5515031" cy="334607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1B7B796-F26D-C6AC-B19E-B9482553F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929" y="636994"/>
            <a:ext cx="1692547" cy="83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BF4D1-C00B-B778-FC1E-12C6837EF855}"/>
              </a:ext>
            </a:extLst>
          </p:cNvPr>
          <p:cNvSpPr txBox="1"/>
          <p:nvPr/>
        </p:nvSpPr>
        <p:spPr>
          <a:xfrm>
            <a:off x="87890" y="1641708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9D25-5B86-47BF-E90C-E19FF9C3D05D}"/>
              </a:ext>
            </a:extLst>
          </p:cNvPr>
          <p:cNvSpPr txBox="1"/>
          <p:nvPr/>
        </p:nvSpPr>
        <p:spPr>
          <a:xfrm>
            <a:off x="505961" y="1724411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5BEF8-3285-CC79-CE72-E02A19A39AF8}"/>
              </a:ext>
            </a:extLst>
          </p:cNvPr>
          <p:cNvSpPr txBox="1"/>
          <p:nvPr/>
        </p:nvSpPr>
        <p:spPr>
          <a:xfrm>
            <a:off x="136014" y="2693998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AC7D1-0928-7158-4FB1-113B0F164025}"/>
              </a:ext>
            </a:extLst>
          </p:cNvPr>
          <p:cNvSpPr txBox="1"/>
          <p:nvPr/>
        </p:nvSpPr>
        <p:spPr>
          <a:xfrm>
            <a:off x="135359" y="2023015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8D023-78E8-618C-32DD-D24CB122ECF7}"/>
              </a:ext>
            </a:extLst>
          </p:cNvPr>
          <p:cNvSpPr txBox="1"/>
          <p:nvPr/>
        </p:nvSpPr>
        <p:spPr>
          <a:xfrm>
            <a:off x="3175588" y="3413341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99575-C6D1-48DA-1E7D-2CB727AEC7F8}"/>
              </a:ext>
            </a:extLst>
          </p:cNvPr>
          <p:cNvSpPr txBox="1"/>
          <p:nvPr/>
        </p:nvSpPr>
        <p:spPr>
          <a:xfrm>
            <a:off x="553202" y="1930908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63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BC5079-2D4E-B5D7-06C5-7C51918FDB32}"/>
              </a:ext>
            </a:extLst>
          </p:cNvPr>
          <p:cNvGrpSpPr/>
          <p:nvPr/>
        </p:nvGrpSpPr>
        <p:grpSpPr>
          <a:xfrm>
            <a:off x="490509" y="3425119"/>
            <a:ext cx="1255347" cy="483699"/>
            <a:chOff x="4244638" y="63488"/>
            <a:chExt cx="1071635" cy="416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04905-B014-26A0-2F92-ECCDD82EDD73}"/>
                </a:ext>
              </a:extLst>
            </p:cNvPr>
            <p:cNvSpPr txBox="1"/>
            <p:nvPr/>
          </p:nvSpPr>
          <p:spPr>
            <a:xfrm>
              <a:off x="4244638" y="6348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ADHD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8BA7E-9959-6A80-FC7C-E376AC3DA313}"/>
                </a:ext>
              </a:extLst>
            </p:cNvPr>
            <p:cNvSpPr txBox="1"/>
            <p:nvPr/>
          </p:nvSpPr>
          <p:spPr>
            <a:xfrm>
              <a:off x="4268449" y="239541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17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EE7E92-CA8B-BC86-0D6F-88EF184BF9A3}"/>
              </a:ext>
            </a:extLst>
          </p:cNvPr>
          <p:cNvSpPr txBox="1"/>
          <p:nvPr/>
        </p:nvSpPr>
        <p:spPr>
          <a:xfrm>
            <a:off x="3175584" y="3602140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27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129F66-5F6D-8C3D-1D9D-42F9BA95E037}"/>
              </a:ext>
            </a:extLst>
          </p:cNvPr>
          <p:cNvGrpSpPr/>
          <p:nvPr/>
        </p:nvGrpSpPr>
        <p:grpSpPr>
          <a:xfrm>
            <a:off x="3187160" y="1721739"/>
            <a:ext cx="1255347" cy="490647"/>
            <a:chOff x="2159001" y="1559828"/>
            <a:chExt cx="1071635" cy="4226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2D770-3C3A-480A-BAEA-ED5D6623FA4F}"/>
                </a:ext>
              </a:extLst>
            </p:cNvPr>
            <p:cNvSpPr txBox="1"/>
            <p:nvPr/>
          </p:nvSpPr>
          <p:spPr>
            <a:xfrm>
              <a:off x="2159001" y="155982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2ABFF-97CC-BDA6-00A2-9027D8FB5FBE}"/>
                </a:ext>
              </a:extLst>
            </p:cNvPr>
            <p:cNvSpPr txBox="1"/>
            <p:nvPr/>
          </p:nvSpPr>
          <p:spPr>
            <a:xfrm>
              <a:off x="2199329" y="1741865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44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86C6F94-4E8B-A3A4-2410-5E3A22AC5797}"/>
              </a:ext>
            </a:extLst>
          </p:cNvPr>
          <p:cNvCxnSpPr>
            <a:cxnSpLocks/>
          </p:cNvCxnSpPr>
          <p:nvPr/>
        </p:nvCxnSpPr>
        <p:spPr>
          <a:xfrm flipV="1">
            <a:off x="492020" y="619982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681E79-3514-D4FB-3C95-DB578654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636" y="482269"/>
            <a:ext cx="1354885" cy="8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13B30-9E94-9D35-42B0-1D3664602A35}"/>
              </a:ext>
            </a:extLst>
          </p:cNvPr>
          <p:cNvSpPr txBox="1"/>
          <p:nvPr/>
        </p:nvSpPr>
        <p:spPr>
          <a:xfrm>
            <a:off x="465374" y="275483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31BD91-0CC9-CBC4-7351-EAB0A3547459}"/>
              </a:ext>
            </a:extLst>
          </p:cNvPr>
          <p:cNvCxnSpPr>
            <a:cxnSpLocks/>
          </p:cNvCxnSpPr>
          <p:nvPr/>
        </p:nvCxnSpPr>
        <p:spPr>
          <a:xfrm>
            <a:off x="1082334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012667FE-FAAE-0989-F2E9-2DC1CEA8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1" y="613078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38431-0C69-665C-0C16-BFB6CE4F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3" y="882518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DE000E-F9E5-1785-13DD-0465CB75DF86}"/>
              </a:ext>
            </a:extLst>
          </p:cNvPr>
          <p:cNvCxnSpPr>
            <a:cxnSpLocks/>
          </p:cNvCxnSpPr>
          <p:nvPr/>
        </p:nvCxnSpPr>
        <p:spPr>
          <a:xfrm flipH="1">
            <a:off x="197506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233E05-1021-5113-9C87-39D1C5162755}"/>
              </a:ext>
            </a:extLst>
          </p:cNvPr>
          <p:cNvSpPr txBox="1"/>
          <p:nvPr/>
        </p:nvSpPr>
        <p:spPr>
          <a:xfrm>
            <a:off x="74612" y="0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8A922AF-6069-C43E-4811-2CBAB06DD757}"/>
              </a:ext>
            </a:extLst>
          </p:cNvPr>
          <p:cNvCxnSpPr>
            <a:cxnSpLocks/>
          </p:cNvCxnSpPr>
          <p:nvPr/>
        </p:nvCxnSpPr>
        <p:spPr>
          <a:xfrm>
            <a:off x="3171234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BBF6BF5C-6C82-749D-71E6-3916AC5E8690}"/>
              </a:ext>
            </a:extLst>
          </p:cNvPr>
          <p:cNvSpPr/>
          <p:nvPr/>
        </p:nvSpPr>
        <p:spPr>
          <a:xfrm>
            <a:off x="4291156" y="412915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870D1A-A52C-D6D1-C213-B8CEC50D4A6F}"/>
              </a:ext>
            </a:extLst>
          </p:cNvPr>
          <p:cNvSpPr txBox="1"/>
          <p:nvPr/>
        </p:nvSpPr>
        <p:spPr>
          <a:xfrm>
            <a:off x="4401156" y="349712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N brain regions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52C328-9B66-8EB0-ABE8-320A71B601C8}"/>
              </a:ext>
            </a:extLst>
          </p:cNvPr>
          <p:cNvCxnSpPr>
            <a:cxnSpLocks/>
          </p:cNvCxnSpPr>
          <p:nvPr/>
        </p:nvCxnSpPr>
        <p:spPr>
          <a:xfrm>
            <a:off x="1594616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70F06FC1-FF0D-CAA9-709F-184025DA6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291" y="736396"/>
            <a:ext cx="1024009" cy="96279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EB2D27B-9ED0-F300-CD75-6342C80B9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17124" y="1007995"/>
            <a:ext cx="670176" cy="44678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9A7CDEB-9A95-E124-C7E2-06D2FDEF0E99}"/>
              </a:ext>
            </a:extLst>
          </p:cNvPr>
          <p:cNvSpPr txBox="1"/>
          <p:nvPr/>
        </p:nvSpPr>
        <p:spPr>
          <a:xfrm>
            <a:off x="1820114" y="403928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AEC190B1-AD77-C6FA-2147-A41F5BD24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2278" y="613078"/>
            <a:ext cx="642675" cy="67102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9CE7544-595D-1D32-62B6-26F4BEBE043C}"/>
              </a:ext>
            </a:extLst>
          </p:cNvPr>
          <p:cNvSpPr txBox="1"/>
          <p:nvPr/>
        </p:nvSpPr>
        <p:spPr>
          <a:xfrm>
            <a:off x="3323794" y="40744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C71568B-C617-B5A4-0762-25FB17011B39}"/>
              </a:ext>
            </a:extLst>
          </p:cNvPr>
          <p:cNvSpPr txBox="1"/>
          <p:nvPr/>
        </p:nvSpPr>
        <p:spPr>
          <a:xfrm>
            <a:off x="3337666" y="1272595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7DDDAF-36CE-6BEF-3E76-836256EF34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3384" r="66515"/>
          <a:stretch/>
        </p:blipFill>
        <p:spPr>
          <a:xfrm>
            <a:off x="1789265" y="3329896"/>
            <a:ext cx="1420782" cy="5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7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405BBB-D866-9493-FDA2-8A6D3EA6B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36"/>
          <a:stretch/>
        </p:blipFill>
        <p:spPr>
          <a:xfrm>
            <a:off x="3796229" y="1772043"/>
            <a:ext cx="1144814" cy="3398256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8509207-365B-526B-91A8-EDDD4D12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4" t="9115" r="52907" b="50000"/>
          <a:stretch/>
        </p:blipFill>
        <p:spPr>
          <a:xfrm>
            <a:off x="4519030" y="793241"/>
            <a:ext cx="1092586" cy="924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7B2AF3-D5D6-AF5D-09DD-45F4FEBC0F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89"/>
          <a:stretch/>
        </p:blipFill>
        <p:spPr>
          <a:xfrm>
            <a:off x="3532541" y="705908"/>
            <a:ext cx="722297" cy="5938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7EEEBC-7580-8C31-D0D3-E6A389261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52" y="703311"/>
            <a:ext cx="1769024" cy="848846"/>
          </a:xfrm>
          <a:prstGeom prst="rect">
            <a:avLst/>
          </a:prstGeom>
        </p:spPr>
      </p:pic>
      <p:pic>
        <p:nvPicPr>
          <p:cNvPr id="2" name="Picture 1" descr="A picture containing qr code&#10;&#10;Description automatically generated">
            <a:extLst>
              <a:ext uri="{FF2B5EF4-FFF2-40B4-BE49-F238E27FC236}">
                <a16:creationId xmlns:a16="http://schemas.microsoft.com/office/drawing/2014/main" id="{18BD0EF8-05B4-15BE-2E45-3D428D9F75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715" r="48277" b="27604"/>
          <a:stretch/>
        </p:blipFill>
        <p:spPr>
          <a:xfrm>
            <a:off x="32104" y="1909815"/>
            <a:ext cx="1727268" cy="2297044"/>
          </a:xfrm>
          <a:prstGeom prst="rect">
            <a:avLst/>
          </a:prstGeom>
        </p:spPr>
      </p:pic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4A47D0-E6A2-8584-0FD4-2312F4BF39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23"/>
          <a:stretch/>
        </p:blipFill>
        <p:spPr>
          <a:xfrm>
            <a:off x="1996343" y="1909225"/>
            <a:ext cx="1531791" cy="3172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56626" y="1788398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95443877-C37E-903E-A2C3-76CF97E033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35" r="52942" b="30369"/>
          <a:stretch/>
        </p:blipFill>
        <p:spPr>
          <a:xfrm>
            <a:off x="1812923" y="1970295"/>
            <a:ext cx="160177" cy="222210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42733BCC-9EBF-5794-6F72-70E6DF558A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12" r="90290" b="35495"/>
          <a:stretch/>
        </p:blipFill>
        <p:spPr>
          <a:xfrm>
            <a:off x="1812922" y="1974200"/>
            <a:ext cx="164150" cy="2222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A08D7-18F1-560C-CF90-C1265DB8DA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15" t="68723" r="7155" b="-1268"/>
          <a:stretch/>
        </p:blipFill>
        <p:spPr>
          <a:xfrm>
            <a:off x="157635" y="4302489"/>
            <a:ext cx="1864494" cy="710085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549514" y="651888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95130" y="514175"/>
            <a:ext cx="1354885" cy="849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522868" y="307389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1139828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5" y="644984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07" y="914424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255000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D91BCA5-5FB9-07BB-F150-A52FB3981C2B}"/>
              </a:ext>
            </a:extLst>
          </p:cNvPr>
          <p:cNvSpPr txBox="1"/>
          <p:nvPr/>
        </p:nvSpPr>
        <p:spPr>
          <a:xfrm>
            <a:off x="34402" y="62744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D37916-707E-6398-7E50-A995613E86A9}"/>
              </a:ext>
            </a:extLst>
          </p:cNvPr>
          <p:cNvSpPr txBox="1"/>
          <p:nvPr/>
        </p:nvSpPr>
        <p:spPr>
          <a:xfrm>
            <a:off x="3395160" y="130450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1DEE6A-E632-8337-65E3-C505DFA8B395}"/>
              </a:ext>
            </a:extLst>
          </p:cNvPr>
          <p:cNvCxnSpPr>
            <a:cxnSpLocks/>
          </p:cNvCxnSpPr>
          <p:nvPr/>
        </p:nvCxnSpPr>
        <p:spPr>
          <a:xfrm>
            <a:off x="3228728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365DF00-688A-D880-153F-254CCC1DD50D}"/>
              </a:ext>
            </a:extLst>
          </p:cNvPr>
          <p:cNvSpPr txBox="1"/>
          <p:nvPr/>
        </p:nvSpPr>
        <p:spPr>
          <a:xfrm>
            <a:off x="4458650" y="381618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24 TS features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1652110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4618" y="1039901"/>
            <a:ext cx="670176" cy="446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CC96D3A-CACF-08B0-3722-6ADC77DF4F75}"/>
              </a:ext>
            </a:extLst>
          </p:cNvPr>
          <p:cNvSpPr txBox="1"/>
          <p:nvPr/>
        </p:nvSpPr>
        <p:spPr>
          <a:xfrm>
            <a:off x="1877608" y="435834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BCFB0F-3B50-D4E4-0635-F2C5839A9FCB}"/>
              </a:ext>
            </a:extLst>
          </p:cNvPr>
          <p:cNvSpPr txBox="1"/>
          <p:nvPr/>
        </p:nvSpPr>
        <p:spPr>
          <a:xfrm>
            <a:off x="3381288" y="439347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EBEFB6BF-4032-8BC7-7E73-87A969403B2F}"/>
              </a:ext>
            </a:extLst>
          </p:cNvPr>
          <p:cNvSpPr/>
          <p:nvPr/>
        </p:nvSpPr>
        <p:spPr>
          <a:xfrm>
            <a:off x="4348650" y="444821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36A1E-04DA-2863-5487-6282D1FB69C2}"/>
              </a:ext>
            </a:extLst>
          </p:cNvPr>
          <p:cNvSpPr txBox="1"/>
          <p:nvPr/>
        </p:nvSpPr>
        <p:spPr>
          <a:xfrm>
            <a:off x="3617702" y="177204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97F0B-B9CF-5A8D-132C-5CB34DA5B71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860330" y="413771"/>
            <a:ext cx="2554764" cy="4645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164A3-A24D-BE4E-13E0-BB4FC14AE511}"/>
              </a:ext>
            </a:extLst>
          </p:cNvPr>
          <p:cNvSpPr txBox="1"/>
          <p:nvPr/>
        </p:nvSpPr>
        <p:spPr>
          <a:xfrm>
            <a:off x="5860330" y="6648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3EC5D-6C92-782A-19BC-D22BCC2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64" t="4430" r="17922" b="73520"/>
          <a:stretch/>
        </p:blipFill>
        <p:spPr>
          <a:xfrm>
            <a:off x="4872615" y="2105591"/>
            <a:ext cx="441632" cy="390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3146B5-0A77-2937-5B60-EA221146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64" t="27169" r="17922" b="50781"/>
          <a:stretch/>
        </p:blipFill>
        <p:spPr>
          <a:xfrm>
            <a:off x="4872615" y="2886109"/>
            <a:ext cx="441632" cy="390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B5648-C2EB-42E7-3596-DF51F9236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64" t="49219" r="17922" b="28381"/>
          <a:stretch/>
        </p:blipFill>
        <p:spPr>
          <a:xfrm>
            <a:off x="4876163" y="3666627"/>
            <a:ext cx="441632" cy="396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A74864-04D9-AE84-F7DE-EA16169FD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41" t="39248" r="2221" b="38650"/>
          <a:stretch/>
        </p:blipFill>
        <p:spPr>
          <a:xfrm>
            <a:off x="5394362" y="3018988"/>
            <a:ext cx="384771" cy="84815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4188CA-5B8B-B02D-B935-991F5D5C7E74}"/>
              </a:ext>
            </a:extLst>
          </p:cNvPr>
          <p:cNvCxnSpPr/>
          <p:nvPr/>
        </p:nvCxnSpPr>
        <p:spPr>
          <a:xfrm>
            <a:off x="3894390" y="2687359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B7FD0-9E51-2FA7-794A-33F67DB63FA7}"/>
              </a:ext>
            </a:extLst>
          </p:cNvPr>
          <p:cNvCxnSpPr/>
          <p:nvPr/>
        </p:nvCxnSpPr>
        <p:spPr>
          <a:xfrm>
            <a:off x="3866479" y="3443067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CCB969-9401-4E0D-8848-08DCDDAECC5F}"/>
              </a:ext>
            </a:extLst>
          </p:cNvPr>
          <p:cNvCxnSpPr/>
          <p:nvPr/>
        </p:nvCxnSpPr>
        <p:spPr>
          <a:xfrm>
            <a:off x="3894389" y="4211666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584046-618E-829C-EF46-762857C13EEA}"/>
              </a:ext>
            </a:extLst>
          </p:cNvPr>
          <p:cNvSpPr txBox="1"/>
          <p:nvPr/>
        </p:nvSpPr>
        <p:spPr>
          <a:xfrm>
            <a:off x="4779958" y="185266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BBD50-9334-6A64-CFC7-BCBCB7AD4CB4}"/>
              </a:ext>
            </a:extLst>
          </p:cNvPr>
          <p:cNvSpPr txBox="1"/>
          <p:nvPr/>
        </p:nvSpPr>
        <p:spPr>
          <a:xfrm>
            <a:off x="4779636" y="2662549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0A6AB-FA61-ED9F-45B6-159FB79EC42E}"/>
              </a:ext>
            </a:extLst>
          </p:cNvPr>
          <p:cNvSpPr txBox="1"/>
          <p:nvPr/>
        </p:nvSpPr>
        <p:spPr>
          <a:xfrm>
            <a:off x="4779636" y="344720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06ECA-00BB-0D82-E1FC-272F63C3A28C}"/>
              </a:ext>
            </a:extLst>
          </p:cNvPr>
          <p:cNvSpPr txBox="1"/>
          <p:nvPr/>
        </p:nvSpPr>
        <p:spPr>
          <a:xfrm>
            <a:off x="4785896" y="4221175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3D1A2C1F-C0C1-8F2A-2066-C65738B7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93" y="1583317"/>
            <a:ext cx="4163482" cy="138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499654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490868" y="4224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E7EBC41-FC6C-DC9E-F052-B7A81A11F507}"/>
              </a:ext>
            </a:extLst>
          </p:cNvPr>
          <p:cNvSpPr txBox="1"/>
          <p:nvPr/>
        </p:nvSpPr>
        <p:spPr>
          <a:xfrm>
            <a:off x="4151712" y="301370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497390-2995-92D2-FBEE-E78BFF6B5BC1}"/>
              </a:ext>
            </a:extLst>
          </p:cNvPr>
          <p:cNvGrpSpPr/>
          <p:nvPr/>
        </p:nvGrpSpPr>
        <p:grpSpPr>
          <a:xfrm>
            <a:off x="4414413" y="3170141"/>
            <a:ext cx="2787617" cy="2725618"/>
            <a:chOff x="3911175" y="3076356"/>
            <a:chExt cx="3024603" cy="2957333"/>
          </a:xfrm>
        </p:grpSpPr>
        <p:pic>
          <p:nvPicPr>
            <p:cNvPr id="105" name="Picture 10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D4E0B29-28FA-83F1-A58E-10858E182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467"/>
            <a:stretch/>
          </p:blipFill>
          <p:spPr>
            <a:xfrm>
              <a:off x="5445299" y="3084153"/>
              <a:ext cx="1490479" cy="2949536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49FC3AD-F2FC-AEC5-9C71-ADAEB70B1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50" t="68848" r="6665" b="-1079"/>
            <a:stretch/>
          </p:blipFill>
          <p:spPr>
            <a:xfrm>
              <a:off x="3947739" y="5299267"/>
              <a:ext cx="1641080" cy="616687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689F628-879D-BD7D-5C05-81D0FAB4C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04" r="69950" b="35565"/>
            <a:stretch/>
          </p:blipFill>
          <p:spPr>
            <a:xfrm>
              <a:off x="5255243" y="3131352"/>
              <a:ext cx="160856" cy="2060811"/>
            </a:xfrm>
            <a:prstGeom prst="rect">
              <a:avLst/>
            </a:prstGeom>
          </p:spPr>
        </p:pic>
        <p:pic>
          <p:nvPicPr>
            <p:cNvPr id="106" name="Picture 10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E9A64F0E-E24E-5DC3-F0B5-982AD1866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6" r="50533" b="28064"/>
            <a:stretch/>
          </p:blipFill>
          <p:spPr>
            <a:xfrm>
              <a:off x="3911175" y="3076356"/>
              <a:ext cx="1311659" cy="212179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E8748-0E25-FDFA-9316-3B25D4018037}"/>
              </a:ext>
            </a:extLst>
          </p:cNvPr>
          <p:cNvGrpSpPr/>
          <p:nvPr/>
        </p:nvGrpSpPr>
        <p:grpSpPr>
          <a:xfrm>
            <a:off x="782989" y="82172"/>
            <a:ext cx="5091661" cy="1253763"/>
            <a:chOff x="40352" y="272237"/>
            <a:chExt cx="4789246" cy="11792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FC60B32-34ED-CEC9-11AE-ADA777C5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618" y="450077"/>
              <a:ext cx="688962" cy="708932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56CFFC-1495-22AF-98B5-3254D8170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737" y="616736"/>
              <a:ext cx="0" cy="19969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FFDA006-4CC4-98FD-4563-3270229E3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0352" y="479023"/>
              <a:ext cx="1354885" cy="8494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DD3DDE-BC33-3051-B0A9-E945CD4AE6D2}"/>
                </a:ext>
              </a:extLst>
            </p:cNvPr>
            <p:cNvSpPr txBox="1"/>
            <p:nvPr/>
          </p:nvSpPr>
          <p:spPr>
            <a:xfrm>
              <a:off x="368091" y="272237"/>
              <a:ext cx="698364" cy="217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Features</a:t>
              </a:r>
              <a:endParaRPr lang="en-AU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FBDE14-7158-B9B9-F5DD-FF9584510687}"/>
                </a:ext>
              </a:extLst>
            </p:cNvPr>
            <p:cNvCxnSpPr>
              <a:cxnSpLocks/>
            </p:cNvCxnSpPr>
            <p:nvPr/>
          </p:nvCxnSpPr>
          <p:spPr>
            <a:xfrm>
              <a:off x="985050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77C3B7B1-58BA-5595-4839-D008B1236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8" y="609832"/>
              <a:ext cx="178354" cy="19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7DA2F96-CA7A-8EC9-DC4E-35C3D265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30" y="879273"/>
              <a:ext cx="794074" cy="135392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B827487-6BFC-3911-5F69-D94BD091E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22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533FB3A-63A3-E36D-7F30-14B7DD88755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333" y="933372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DCDE23F-CDB6-BB53-9891-0839DE02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19841" y="1004750"/>
              <a:ext cx="670176" cy="4467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BA302-C7D1-EE78-2D92-DD5380AB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4422" y="326750"/>
              <a:ext cx="1726710" cy="99038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8D26B0-17F5-CA96-DF85-A13BB475DD65}"/>
                </a:ext>
              </a:extLst>
            </p:cNvPr>
            <p:cNvSpPr txBox="1"/>
            <p:nvPr/>
          </p:nvSpPr>
          <p:spPr>
            <a:xfrm>
              <a:off x="3805589" y="1103126"/>
              <a:ext cx="1024009" cy="238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A7F8CE9-265B-2B05-3A0F-2AF4D648A71D}"/>
                </a:ext>
              </a:extLst>
            </p:cNvPr>
            <p:cNvCxnSpPr>
              <a:cxnSpLocks/>
            </p:cNvCxnSpPr>
            <p:nvPr/>
          </p:nvCxnSpPr>
          <p:spPr>
            <a:xfrm>
              <a:off x="3629622" y="915818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9948B-34FD-F6D8-C69E-8DA3A9BFE28F}"/>
              </a:ext>
            </a:extLst>
          </p:cNvPr>
          <p:cNvGrpSpPr/>
          <p:nvPr/>
        </p:nvGrpSpPr>
        <p:grpSpPr>
          <a:xfrm>
            <a:off x="490868" y="3005838"/>
            <a:ext cx="3635668" cy="2931765"/>
            <a:chOff x="-47538" y="2935499"/>
            <a:chExt cx="3635668" cy="293176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436A1E-04DA-2863-5487-6282D1FB69C2}"/>
                </a:ext>
              </a:extLst>
            </p:cNvPr>
            <p:cNvSpPr txBox="1"/>
            <p:nvPr/>
          </p:nvSpPr>
          <p:spPr>
            <a:xfrm>
              <a:off x="-47538" y="2935499"/>
              <a:ext cx="553376" cy="372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23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D</a:t>
              </a:r>
              <a:endParaRPr lang="en-AU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D119063-C40D-7B91-BF12-6AE7121378BA}"/>
                </a:ext>
              </a:extLst>
            </p:cNvPr>
            <p:cNvGrpSpPr/>
            <p:nvPr/>
          </p:nvGrpSpPr>
          <p:grpSpPr>
            <a:xfrm>
              <a:off x="89350" y="3101050"/>
              <a:ext cx="1724037" cy="824773"/>
              <a:chOff x="1042234" y="1616842"/>
              <a:chExt cx="1443850" cy="690733"/>
            </a:xfrm>
          </p:grpSpPr>
          <p:pic>
            <p:nvPicPr>
              <p:cNvPr id="78" name="Picture 77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A2563A7F-9B4C-FD38-81A6-C8263318B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6491" r="45629" b="72551"/>
              <a:stretch/>
            </p:blipFill>
            <p:spPr>
              <a:xfrm>
                <a:off x="1042234" y="1616842"/>
                <a:ext cx="1024009" cy="690733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C7DE06E3-C1D1-8A01-9B91-741D16E36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4371" t="6251" r="5029" b="72416"/>
              <a:stretch/>
            </p:blipFill>
            <p:spPr>
              <a:xfrm>
                <a:off x="2023921" y="1766670"/>
                <a:ext cx="462163" cy="424966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DE86BA3-8E0A-F5C6-2F1B-82C711CBA9BB}"/>
                </a:ext>
              </a:extLst>
            </p:cNvPr>
            <p:cNvGrpSpPr/>
            <p:nvPr/>
          </p:nvGrpSpPr>
          <p:grpSpPr>
            <a:xfrm>
              <a:off x="1839306" y="3104323"/>
              <a:ext cx="1748824" cy="824773"/>
              <a:chOff x="1030439" y="2393345"/>
              <a:chExt cx="1464609" cy="690733"/>
            </a:xfrm>
          </p:grpSpPr>
          <p:pic>
            <p:nvPicPr>
              <p:cNvPr id="80" name="Picture 7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DFB668B9-DF89-BEE0-7B7E-1B8173F63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5159" t="26952" r="4241" b="51715"/>
              <a:stretch/>
            </p:blipFill>
            <p:spPr>
              <a:xfrm>
                <a:off x="2032885" y="2540559"/>
                <a:ext cx="462163" cy="424966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3F1A39F3-0685-C227-3C60-BB2A7BD0E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-626" t="27148" r="46255" b="51894"/>
              <a:stretch/>
            </p:blipFill>
            <p:spPr>
              <a:xfrm>
                <a:off x="1030439" y="2393345"/>
                <a:ext cx="1024009" cy="690733"/>
              </a:xfrm>
              <a:prstGeom prst="rect">
                <a:avLst/>
              </a:prstGeom>
            </p:spPr>
          </p:pic>
        </p:grpSp>
        <p:pic>
          <p:nvPicPr>
            <p:cNvPr id="116" name="Picture 11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E698D1A-450D-3367-D496-EC6A0998B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800" b="77706"/>
            <a:stretch/>
          </p:blipFill>
          <p:spPr>
            <a:xfrm>
              <a:off x="325166" y="3947385"/>
              <a:ext cx="1497790" cy="349360"/>
            </a:xfrm>
            <a:prstGeom prst="rect">
              <a:avLst/>
            </a:prstGeom>
          </p:spPr>
        </p:pic>
        <p:pic>
          <p:nvPicPr>
            <p:cNvPr id="117" name="Picture 11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73EBA45-0413-2662-A82A-77B0B3973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28119" r="-425" b="54387"/>
            <a:stretch/>
          </p:blipFill>
          <p:spPr>
            <a:xfrm>
              <a:off x="1967329" y="3934380"/>
              <a:ext cx="1497790" cy="34936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786573-7F6E-49CD-8106-5FDBD6E591D8}"/>
                </a:ext>
              </a:extLst>
            </p:cNvPr>
            <p:cNvSpPr txBox="1"/>
            <p:nvPr/>
          </p:nvSpPr>
          <p:spPr>
            <a:xfrm>
              <a:off x="677486" y="2936098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SCZ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AE3046-844D-1E89-5097-92BE7A2E9BAA}"/>
                </a:ext>
              </a:extLst>
            </p:cNvPr>
            <p:cNvSpPr txBox="1"/>
            <p:nvPr/>
          </p:nvSpPr>
          <p:spPr>
            <a:xfrm>
              <a:off x="2422852" y="2943523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7DB965-280F-EECF-1A01-492D899C53DD}"/>
                </a:ext>
              </a:extLst>
            </p:cNvPr>
            <p:cNvGrpSpPr/>
            <p:nvPr/>
          </p:nvGrpSpPr>
          <p:grpSpPr>
            <a:xfrm>
              <a:off x="88130" y="4487477"/>
              <a:ext cx="1756223" cy="1379787"/>
              <a:chOff x="179850" y="2973918"/>
              <a:chExt cx="1909754" cy="150041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74F3A80-A654-B4C4-ABA8-17340FFD6F72}"/>
                  </a:ext>
                </a:extLst>
              </p:cNvPr>
              <p:cNvGrpSpPr/>
              <p:nvPr/>
            </p:nvGrpSpPr>
            <p:grpSpPr>
              <a:xfrm>
                <a:off x="179850" y="3174104"/>
                <a:ext cx="1909754" cy="896876"/>
                <a:chOff x="1015278" y="3106250"/>
                <a:chExt cx="1470805" cy="690733"/>
              </a:xfrm>
            </p:grpSpPr>
            <p:pic>
              <p:nvPicPr>
                <p:cNvPr id="81" name="Picture 8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9F0EC91-C2D2-66A7-F2C9-9B5FCEBDA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5159" t="47653" r="4241" b="31014"/>
                <a:stretch/>
              </p:blipFill>
              <p:spPr>
                <a:xfrm>
                  <a:off x="2023920" y="3243392"/>
                  <a:ext cx="462163" cy="424966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AF38625-E979-DF25-623D-F016A558C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-626" t="48106" r="46255" b="30936"/>
                <a:stretch/>
              </p:blipFill>
              <p:spPr>
                <a:xfrm>
                  <a:off x="1015278" y="3106250"/>
                  <a:ext cx="1024009" cy="690733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21D1B14F-EC09-521C-29C7-FD79D55448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968" t="53666" r="-968" b="28840"/>
              <a:stretch/>
            </p:blipFill>
            <p:spPr>
              <a:xfrm>
                <a:off x="425758" y="4094426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F6AD1F4-04BE-03C4-0D4F-751635C637D8}"/>
                  </a:ext>
                </a:extLst>
              </p:cNvPr>
              <p:cNvSpPr txBox="1"/>
              <p:nvPr/>
            </p:nvSpPr>
            <p:spPr>
              <a:xfrm>
                <a:off x="823589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ADHD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572644-15FB-929C-9F50-2681DDA0F71D}"/>
                </a:ext>
              </a:extLst>
            </p:cNvPr>
            <p:cNvGrpSpPr/>
            <p:nvPr/>
          </p:nvGrpSpPr>
          <p:grpSpPr>
            <a:xfrm>
              <a:off x="1962614" y="4475155"/>
              <a:ext cx="1497790" cy="1371328"/>
              <a:chOff x="2206073" y="2973918"/>
              <a:chExt cx="1628729" cy="1491211"/>
            </a:xfrm>
          </p:grpSpPr>
          <p:pic>
            <p:nvPicPr>
              <p:cNvPr id="112" name="Picture 111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F040BB7E-A9B3-1578-1C6E-A547F4CC3F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1" t="70354" r="45228" b="8688"/>
              <a:stretch/>
            </p:blipFill>
            <p:spPr>
              <a:xfrm>
                <a:off x="2378462" y="3174104"/>
                <a:ext cx="1301430" cy="877865"/>
              </a:xfrm>
              <a:prstGeom prst="rect">
                <a:avLst/>
              </a:prstGeom>
            </p:spPr>
          </p:pic>
          <p:pic>
            <p:nvPicPr>
              <p:cNvPr id="119" name="Picture 118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8567CBEC-7340-BF31-88D1-55875DF5E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-244" t="76256" r="244" b="6250"/>
              <a:stretch/>
            </p:blipFill>
            <p:spPr>
              <a:xfrm>
                <a:off x="2206073" y="4085227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1425AA-F9F8-93E0-C5FE-DEAF55A46805}"/>
                  </a:ext>
                </a:extLst>
              </p:cNvPr>
              <p:cNvSpPr txBox="1"/>
              <p:nvPr/>
            </p:nvSpPr>
            <p:spPr>
              <a:xfrm>
                <a:off x="2691335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ASD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F386362B-C4C8-198D-9DA1-7863FBBEED6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93430" y="1602456"/>
            <a:ext cx="1966121" cy="139570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7FA3A52-527F-59F4-3643-B5F856BF7E4E}"/>
              </a:ext>
            </a:extLst>
          </p:cNvPr>
          <p:cNvSpPr txBox="1"/>
          <p:nvPr/>
        </p:nvSpPr>
        <p:spPr>
          <a:xfrm>
            <a:off x="1117982" y="1527293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E6FB3D0-37F1-15F6-3400-25FE3BC77BBF}"/>
              </a:ext>
            </a:extLst>
          </p:cNvPr>
          <p:cNvSpPr txBox="1"/>
          <p:nvPr/>
        </p:nvSpPr>
        <p:spPr>
          <a:xfrm>
            <a:off x="1476808" y="152900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0463AC-488F-CDB8-A503-A62A17794363}"/>
              </a:ext>
            </a:extLst>
          </p:cNvPr>
          <p:cNvSpPr txBox="1"/>
          <p:nvPr/>
        </p:nvSpPr>
        <p:spPr>
          <a:xfrm>
            <a:off x="2174454" y="152900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485-3D05-2F74-5423-36137EA81599}"/>
              </a:ext>
            </a:extLst>
          </p:cNvPr>
          <p:cNvSpPr txBox="1"/>
          <p:nvPr/>
        </p:nvSpPr>
        <p:spPr>
          <a:xfrm>
            <a:off x="2739433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8C2E-AAF9-A35B-CCEE-C15F3CCE02F1}"/>
              </a:ext>
            </a:extLst>
          </p:cNvPr>
          <p:cNvSpPr txBox="1"/>
          <p:nvPr/>
        </p:nvSpPr>
        <p:spPr>
          <a:xfrm>
            <a:off x="5917570" y="197588"/>
            <a:ext cx="14729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Think about feature importance visualization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1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490868" y="4224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B48D1-2C72-4765-6721-02947EBA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8" y="42243"/>
            <a:ext cx="3390263" cy="30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4597</TotalTime>
  <Words>111</Words>
  <Application>Microsoft Macintosh PowerPoint</Application>
  <PresentationFormat>Custom</PresentationFormat>
  <Paragraphs>54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180</cp:revision>
  <dcterms:created xsi:type="dcterms:W3CDTF">2023-03-19T08:50:59Z</dcterms:created>
  <dcterms:modified xsi:type="dcterms:W3CDTF">2023-04-01T07:12:58Z</dcterms:modified>
</cp:coreProperties>
</file>